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lice" panose="020B0604020202020204" charset="0"/>
      <p:regular r:id="rId12"/>
    </p:embeddedFont>
    <p:embeddedFont>
      <p:font typeface="Lora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68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4556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slow">
    <p:wip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2804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RefinedTech: Secure Multi-User eCommerce Platform for Tech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94540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Smart Marketplace for Buying &amp; Selling Used Electronics</a:t>
            </a:r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A7C238-9C1F-2E9F-7F42-262EB219F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9098" y="7418918"/>
            <a:ext cx="3553321" cy="800212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65509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Project Overview &amp; Team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Salman </a:t>
            </a:r>
            <a:r>
              <a:rPr lang="en-US" sz="1750" dirty="0" err="1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Faresi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ID : 20220104007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58782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Maisha Momtaz Meem, ID : 20220104049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055421"/>
            <a:ext cx="7604284" cy="3731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Jarin Tasnim, ID : 20210204105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6289" y="351770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Tajuddin Ahmed , ID : 20220104157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2790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Course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CSE 3100 - Software Development-IV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2180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Instructor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Mr. </a:t>
            </a:r>
            <a:r>
              <a:rPr lang="en-US" dirty="0">
                <a:latin typeface="Lora" pitchFamily="2" charset="0"/>
              </a:rPr>
              <a:t>Md. Zahid Hossain &amp; </a:t>
            </a:r>
            <a:r>
              <a:rPr lang="en-US">
                <a:latin typeface="Lora" pitchFamily="2" charset="0"/>
              </a:rPr>
              <a:t>Mr. Parvez </a:t>
            </a:r>
            <a:r>
              <a:rPr lang="en-US" dirty="0">
                <a:latin typeface="Lora" pitchFamily="2" charset="0"/>
              </a:rPr>
              <a:t>Ahammed</a:t>
            </a:r>
            <a:endParaRPr lang="en-US" sz="1750" dirty="0">
              <a:latin typeface="Lora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93790" y="626185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Submission Date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September 21, 2025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4DE37F6-EEB6-1C97-9EDE-F4D717D85B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6078" y="7351354"/>
            <a:ext cx="3553321" cy="800212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77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Table of Contents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95193"/>
            <a:ext cx="6407944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Main 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5991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Core functionalities of the platform.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495193"/>
            <a:ext cx="6408063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Technologies Used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15991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components of our tech stack.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274701"/>
            <a:ext cx="6407944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System Architecture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493942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How the different parts connect.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274701"/>
            <a:ext cx="6408063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449008"/>
            <a:ext cx="3634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Key Highlights &amp; Challenges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4939427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Technical achievements and solutions.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6991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6054209"/>
            <a:ext cx="6407944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6228517"/>
            <a:ext cx="32876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Demo Flow (User Journey)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93790" y="6718935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Step-by-step user experience.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428548" y="56991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428548" y="6054209"/>
            <a:ext cx="6408063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25" name="Text 23"/>
          <p:cNvSpPr/>
          <p:nvPr/>
        </p:nvSpPr>
        <p:spPr>
          <a:xfrm>
            <a:off x="7428548" y="62285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Live Demonstration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428548" y="6718935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Putting RefinedTech into action.</a:t>
            </a:r>
            <a:endParaRPr lang="en-US" sz="175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FBAEAEA3-A820-C199-0A4B-A0D1CD2A0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2351" y="7148378"/>
            <a:ext cx="3148049" cy="1081222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073" y="608052"/>
            <a:ext cx="7452717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Core Features &amp; Functionality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1739979"/>
            <a:ext cx="552212" cy="5522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01391" y="1871067"/>
            <a:ext cx="322992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Multi-Role Authentication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601391" y="2348627"/>
            <a:ext cx="3348990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Buyers (instant), Sellers (admin approval), Admins (access code).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6487" y="1739979"/>
            <a:ext cx="552212" cy="55221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54804" y="1871067"/>
            <a:ext cx="3348990" cy="690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Advanced Product Management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6054804" y="2693670"/>
            <a:ext cx="3348990" cy="1060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40+ attributes, condition verification (Like-new, Excellent, Good, Fair).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9900" y="1739979"/>
            <a:ext cx="552212" cy="55221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08218" y="1871067"/>
            <a:ext cx="3349109" cy="690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Smart Shopping Experience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0508218" y="2693670"/>
            <a:ext cx="3349109" cy="1060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Cart, wishlist, AI recommendations, advanced filtering.</a:t>
            </a:r>
            <a:endParaRPr lang="en-US" sz="17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4195524"/>
            <a:ext cx="552212" cy="55221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01391" y="4326612"/>
            <a:ext cx="2892385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Secure Communication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601391" y="4804172"/>
            <a:ext cx="3348990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Buyer-seller messaging for product inquiries.</a:t>
            </a:r>
            <a:endParaRPr lang="en-US" sz="17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26487" y="4195524"/>
            <a:ext cx="552212" cy="55221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54804" y="432661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Order Management</a:t>
            </a:r>
            <a:endParaRPr lang="en-US" sz="2150" dirty="0"/>
          </a:p>
        </p:txBody>
      </p:sp>
      <p:sp>
        <p:nvSpPr>
          <p:cNvPr id="17" name="Text 10"/>
          <p:cNvSpPr/>
          <p:nvPr/>
        </p:nvSpPr>
        <p:spPr>
          <a:xfrm>
            <a:off x="6054804" y="4804172"/>
            <a:ext cx="3348990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Complete order lifecycle with status tracking.</a:t>
            </a:r>
            <a:endParaRPr lang="en-US" sz="17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79900" y="4195524"/>
            <a:ext cx="552212" cy="552212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0508218" y="432661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Admin Dashboard</a:t>
            </a:r>
            <a:endParaRPr lang="en-US" sz="2150" dirty="0"/>
          </a:p>
        </p:txBody>
      </p:sp>
      <p:sp>
        <p:nvSpPr>
          <p:cNvPr id="20" name="Text 12"/>
          <p:cNvSpPr/>
          <p:nvPr/>
        </p:nvSpPr>
        <p:spPr>
          <a:xfrm>
            <a:off x="10508218" y="4804172"/>
            <a:ext cx="334910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approval, access code, platform monitoring.</a:t>
            </a:r>
            <a:endParaRPr lang="en-US" sz="170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3073" y="5952649"/>
            <a:ext cx="552212" cy="552212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1601391" y="608373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Security Features</a:t>
            </a:r>
            <a:endParaRPr lang="en-US" sz="2150" dirty="0"/>
          </a:p>
        </p:txBody>
      </p:sp>
      <p:sp>
        <p:nvSpPr>
          <p:cNvPr id="23" name="Text 14"/>
          <p:cNvSpPr/>
          <p:nvPr/>
        </p:nvSpPr>
        <p:spPr>
          <a:xfrm>
            <a:off x="1601391" y="6561296"/>
            <a:ext cx="3348990" cy="1060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Document verification, fraud detection.</a:t>
            </a:r>
            <a:endParaRPr lang="en-US" sz="17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14CD206-3420-DB8D-3FBC-4B957F410F9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08218" y="6751128"/>
            <a:ext cx="4077269" cy="140037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2316" y="340162"/>
            <a:ext cx="3088362" cy="386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Technology Stack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808996" y="1066710"/>
            <a:ext cx="1852970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Frontend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32316" y="1389936"/>
            <a:ext cx="5606891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React 18 with JavaScript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32316" y="1630799"/>
            <a:ext cx="5606891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Vite for build tooling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432316" y="1871663"/>
            <a:ext cx="5606891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Framer Motion &amp; GSAP for animations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32316" y="2112526"/>
            <a:ext cx="5606891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Custom CSS with responsive design</a:t>
            </a:r>
            <a:endParaRPr lang="en-US" sz="12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0677" y="1206638"/>
            <a:ext cx="2398491" cy="2398491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315200" y="1955733"/>
            <a:ext cx="1852970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Backend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6975936" y="2399764"/>
            <a:ext cx="785753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Laravel 12 with PHP 8.2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6975936" y="2644546"/>
            <a:ext cx="785753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Laravel Sanctum for authentication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6975936" y="2904057"/>
            <a:ext cx="785753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RESTful API </a:t>
            </a:r>
          </a:p>
          <a:p>
            <a:pPr algn="l">
              <a:lnSpc>
                <a:spcPts val="1550"/>
              </a:lnSpc>
              <a:buSzPct val="100000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        architecture (50+ endpoints)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968956" y="3384981"/>
            <a:ext cx="785753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Multi-guard authentication system</a:t>
            </a:r>
            <a:endParaRPr lang="en-US" sz="1200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2170" y="1630799"/>
            <a:ext cx="2235106" cy="2235106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808996" y="4544853"/>
            <a:ext cx="1852970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Database</a:t>
            </a:r>
            <a:endParaRPr lang="en-US" sz="2000" dirty="0"/>
          </a:p>
        </p:txBody>
      </p:sp>
      <p:sp>
        <p:nvSpPr>
          <p:cNvPr id="16" name="Text 12"/>
          <p:cNvSpPr/>
          <p:nvPr/>
        </p:nvSpPr>
        <p:spPr>
          <a:xfrm>
            <a:off x="432316" y="5017294"/>
            <a:ext cx="673227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MySQL with optimized schema</a:t>
            </a:r>
            <a:endParaRPr lang="en-US" sz="1200" dirty="0"/>
          </a:p>
        </p:txBody>
      </p:sp>
      <p:sp>
        <p:nvSpPr>
          <p:cNvPr id="17" name="Text 13"/>
          <p:cNvSpPr/>
          <p:nvPr/>
        </p:nvSpPr>
        <p:spPr>
          <a:xfrm>
            <a:off x="432316" y="5258157"/>
            <a:ext cx="673227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Separate tables for user roles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432316" y="5499021"/>
            <a:ext cx="673227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20+ database tables with relationships</a:t>
            </a:r>
            <a:endParaRPr lang="en-US" sz="1200" dirty="0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8753" y="4473612"/>
            <a:ext cx="2366052" cy="236605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7315200" y="5258157"/>
            <a:ext cx="2350737" cy="355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Development Tools</a:t>
            </a:r>
            <a:endParaRPr lang="en-US" sz="2000" dirty="0"/>
          </a:p>
        </p:txBody>
      </p:sp>
      <p:sp>
        <p:nvSpPr>
          <p:cNvPr id="21" name="Text 16"/>
          <p:cNvSpPr/>
          <p:nvPr/>
        </p:nvSpPr>
        <p:spPr>
          <a:xfrm>
            <a:off x="6975936" y="5551577"/>
            <a:ext cx="673227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Composer &amp; NPM package managers</a:t>
            </a:r>
            <a:endParaRPr lang="en-US" sz="1200" dirty="0"/>
          </a:p>
        </p:txBody>
      </p:sp>
      <p:sp>
        <p:nvSpPr>
          <p:cNvPr id="22" name="Text 17"/>
          <p:cNvSpPr/>
          <p:nvPr/>
        </p:nvSpPr>
        <p:spPr>
          <a:xfrm>
            <a:off x="6975936" y="5883409"/>
            <a:ext cx="673227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Git version control</a:t>
            </a:r>
            <a:endParaRPr lang="en-US" sz="1200" dirty="0"/>
          </a:p>
        </p:txBody>
      </p:sp>
      <p:sp>
        <p:nvSpPr>
          <p:cNvPr id="23" name="Text 18"/>
          <p:cNvSpPr/>
          <p:nvPr/>
        </p:nvSpPr>
        <p:spPr>
          <a:xfrm>
            <a:off x="6975936" y="6221886"/>
            <a:ext cx="673227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Thunder Client for API testing</a:t>
            </a:r>
            <a:endParaRPr lang="en-US" sz="1200" dirty="0"/>
          </a:p>
        </p:txBody>
      </p:sp>
      <p:sp>
        <p:nvSpPr>
          <p:cNvPr id="24" name="Text 19"/>
          <p:cNvSpPr/>
          <p:nvPr/>
        </p:nvSpPr>
        <p:spPr>
          <a:xfrm>
            <a:off x="6975936" y="6556996"/>
            <a:ext cx="6732270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WakaTime for productivity tracking</a:t>
            </a:r>
            <a:endParaRPr lang="en-US" sz="1200" dirty="0"/>
          </a:p>
        </p:txBody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03375" y="5155222"/>
            <a:ext cx="2366051" cy="236605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224C47E-ABFC-721A-DED5-03C4F576C8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57295" y="7521273"/>
            <a:ext cx="2017264" cy="69284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9579" y="345281"/>
            <a:ext cx="4304228" cy="392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System Architecture Overview</a:t>
            </a:r>
            <a:endParaRPr lang="en-US" sz="2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798" y="-662683"/>
            <a:ext cx="8695134" cy="766369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6453" y="4922935"/>
            <a:ext cx="412529" cy="4125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139468" y="4948718"/>
            <a:ext cx="3093970" cy="38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React Frontend</a:t>
            </a:r>
            <a:endParaRPr lang="en-US" dirty="0"/>
          </a:p>
        </p:txBody>
      </p:sp>
      <p:sp>
        <p:nvSpPr>
          <p:cNvPr id="6" name="Text 2"/>
          <p:cNvSpPr/>
          <p:nvPr/>
        </p:nvSpPr>
        <p:spPr>
          <a:xfrm>
            <a:off x="3050301" y="5279988"/>
            <a:ext cx="3313986" cy="928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Interface, Role-based UI, Responsive, State Management</a:t>
            </a: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7879" y="4331643"/>
            <a:ext cx="412529" cy="4125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685548" y="1076428"/>
            <a:ext cx="3093971" cy="38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Laravel Backend</a:t>
            </a:r>
            <a:endParaRPr lang="en-US" dirty="0"/>
          </a:p>
        </p:txBody>
      </p:sp>
      <p:sp>
        <p:nvSpPr>
          <p:cNvPr id="9" name="Text 4"/>
          <p:cNvSpPr/>
          <p:nvPr/>
        </p:nvSpPr>
        <p:spPr>
          <a:xfrm>
            <a:off x="5575539" y="1404161"/>
            <a:ext cx="3313987" cy="618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API &amp; Auth Layer, Sanctum, CORS, Middleware</a:t>
            </a:r>
            <a:endParaRPr lang="en-US" sz="1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9304" y="4922935"/>
            <a:ext cx="412529" cy="4125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29479" y="5058726"/>
            <a:ext cx="3093970" cy="38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MySQL Database</a:t>
            </a:r>
            <a:endParaRPr lang="en-US" dirty="0"/>
          </a:p>
        </p:txBody>
      </p:sp>
      <p:sp>
        <p:nvSpPr>
          <p:cNvPr id="12" name="Text 6"/>
          <p:cNvSpPr/>
          <p:nvPr/>
        </p:nvSpPr>
        <p:spPr>
          <a:xfrm>
            <a:off x="8266115" y="5359628"/>
            <a:ext cx="3313987" cy="618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Storage: buyers, sellers, admins, products, orders</a:t>
            </a:r>
            <a:endParaRPr lang="en-US" sz="1200" dirty="0"/>
          </a:p>
        </p:txBody>
      </p:sp>
      <p:sp>
        <p:nvSpPr>
          <p:cNvPr id="13" name="Text 7"/>
          <p:cNvSpPr/>
          <p:nvPr/>
        </p:nvSpPr>
        <p:spPr>
          <a:xfrm>
            <a:off x="612965" y="6235974"/>
            <a:ext cx="1883926" cy="235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Key Components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439576" y="6607759"/>
            <a:ext cx="13751243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Multi-table authentication system</a:t>
            </a:r>
            <a:endParaRPr lang="en-US" sz="1200" dirty="0"/>
          </a:p>
        </p:txBody>
      </p:sp>
      <p:sp>
        <p:nvSpPr>
          <p:cNvPr id="15" name="Text 9"/>
          <p:cNvSpPr/>
          <p:nvPr/>
        </p:nvSpPr>
        <p:spPr>
          <a:xfrm>
            <a:off x="439579" y="6862958"/>
            <a:ext cx="13751243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Role-based access control</a:t>
            </a:r>
            <a:endParaRPr lang="en-US" sz="1200" dirty="0"/>
          </a:p>
        </p:txBody>
      </p:sp>
      <p:sp>
        <p:nvSpPr>
          <p:cNvPr id="16" name="Text 10"/>
          <p:cNvSpPr/>
          <p:nvPr/>
        </p:nvSpPr>
        <p:spPr>
          <a:xfrm>
            <a:off x="439572" y="7121174"/>
            <a:ext cx="13751243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RESTful API design</a:t>
            </a:r>
            <a:endParaRPr lang="en-US" sz="1200" dirty="0"/>
          </a:p>
        </p:txBody>
      </p:sp>
      <p:sp>
        <p:nvSpPr>
          <p:cNvPr id="17" name="Text 11"/>
          <p:cNvSpPr/>
          <p:nvPr/>
        </p:nvSpPr>
        <p:spPr>
          <a:xfrm>
            <a:off x="439573" y="7373144"/>
            <a:ext cx="13751243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Secure file upload handling</a:t>
            </a:r>
            <a:endParaRPr lang="en-US" sz="12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B58CEF4-F0BF-5719-9162-AF3188FF34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38555" y="6862958"/>
            <a:ext cx="3867690" cy="1267002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846" y="530185"/>
            <a:ext cx="7883604" cy="602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Technical Achievements &amp; Solutions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74846" y="1614726"/>
            <a:ext cx="507349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Challenge 1: Multi-Table Authentication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674846" y="2168962"/>
            <a:ext cx="6405205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Separate user types (buyers, sellers, admins) needed distinct approval workflows.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74846" y="2959179"/>
            <a:ext cx="6405205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Solution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Implemented Laravel Sanctum with custom multi-auth middleware supporting separate database tables.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74846" y="3749397"/>
            <a:ext cx="6405205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Achievement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Seamless, permission-isolated authentication for all user roles.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557968" y="1614726"/>
            <a:ext cx="5071467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Challenge 2: Hierarchical Admin Access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7557968" y="2168962"/>
            <a:ext cx="6405205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Required super admin and regular admin roles with controlled registration.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557968" y="2959179"/>
            <a:ext cx="6405205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Solution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Created an access code system for secure admin onboarding.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7557968" y="3441025"/>
            <a:ext cx="6405205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Achievement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Secure, controlled admin onboarding with proper permission hierarchy.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674846" y="4828818"/>
            <a:ext cx="2892266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Technical Pride Points</a:t>
            </a:r>
            <a:endParaRPr lang="en-US" sz="2250" dirty="0"/>
          </a:p>
        </p:txBody>
      </p:sp>
      <p:sp>
        <p:nvSpPr>
          <p:cNvPr id="12" name="Shape 10"/>
          <p:cNvSpPr/>
          <p:nvPr/>
        </p:nvSpPr>
        <p:spPr>
          <a:xfrm>
            <a:off x="674846" y="5479494"/>
            <a:ext cx="13280708" cy="2221468"/>
          </a:xfrm>
          <a:prstGeom prst="roundRect">
            <a:avLst>
              <a:gd name="adj" fmla="val 1302"/>
            </a:avLst>
          </a:prstGeom>
          <a:solidFill>
            <a:srgbClr val="F0EDE6"/>
          </a:solidFill>
          <a:ln/>
        </p:spPr>
      </p:sp>
      <p:sp>
        <p:nvSpPr>
          <p:cNvPr id="13" name="Shape 11"/>
          <p:cNvSpPr/>
          <p:nvPr/>
        </p:nvSpPr>
        <p:spPr>
          <a:xfrm>
            <a:off x="674846" y="5479494"/>
            <a:ext cx="6640354" cy="1110734"/>
          </a:xfrm>
          <a:prstGeom prst="roundRect">
            <a:avLst>
              <a:gd name="adj" fmla="val 2604"/>
            </a:avLst>
          </a:prstGeom>
          <a:solidFill>
            <a:srgbClr val="F0EDE6"/>
          </a:solidFill>
          <a:ln/>
        </p:spPr>
      </p:sp>
      <p:sp>
        <p:nvSpPr>
          <p:cNvPr id="14" name="Text 12"/>
          <p:cNvSpPr/>
          <p:nvPr/>
        </p:nvSpPr>
        <p:spPr>
          <a:xfrm>
            <a:off x="867608" y="5672257"/>
            <a:ext cx="293501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From Scratch Development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67608" y="6089094"/>
            <a:ext cx="596562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 pre-made templates used; pure custom build.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7315200" y="5479494"/>
            <a:ext cx="6640354" cy="1110734"/>
          </a:xfrm>
          <a:prstGeom prst="rect">
            <a:avLst/>
          </a:prstGeom>
          <a:solidFill>
            <a:srgbClr val="F0EDE6"/>
          </a:solidFill>
          <a:ln/>
        </p:spPr>
      </p:sp>
      <p:sp>
        <p:nvSpPr>
          <p:cNvPr id="17" name="Shape 15"/>
          <p:cNvSpPr/>
          <p:nvPr/>
        </p:nvSpPr>
        <p:spPr>
          <a:xfrm>
            <a:off x="7315200" y="5479494"/>
            <a:ext cx="22860" cy="1110734"/>
          </a:xfrm>
          <a:prstGeom prst="roundRect">
            <a:avLst>
              <a:gd name="adj" fmla="val 126523"/>
            </a:avLst>
          </a:prstGeom>
          <a:solidFill>
            <a:srgbClr val="D6D3CC"/>
          </a:solidFill>
          <a:ln/>
        </p:spPr>
      </p:sp>
      <p:sp>
        <p:nvSpPr>
          <p:cNvPr id="18" name="Text 16"/>
          <p:cNvSpPr/>
          <p:nvPr/>
        </p:nvSpPr>
        <p:spPr>
          <a:xfrm>
            <a:off x="7797165" y="5672257"/>
            <a:ext cx="241018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120+ Hours Invested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797165" y="6089094"/>
            <a:ext cx="596562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Dedicated development time tracked for efficiency.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074218" y="5793819"/>
            <a:ext cx="481965" cy="481965"/>
          </a:xfrm>
          <a:prstGeom prst="roundRect">
            <a:avLst>
              <a:gd name="adj" fmla="val 600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709" y="5884188"/>
            <a:ext cx="240983" cy="301228"/>
          </a:xfrm>
          <a:prstGeom prst="rect">
            <a:avLst/>
          </a:prstGeom>
        </p:spPr>
      </p:pic>
      <p:sp>
        <p:nvSpPr>
          <p:cNvPr id="22" name="Shape 19"/>
          <p:cNvSpPr/>
          <p:nvPr/>
        </p:nvSpPr>
        <p:spPr>
          <a:xfrm>
            <a:off x="674846" y="6590228"/>
            <a:ext cx="6640354" cy="1110734"/>
          </a:xfrm>
          <a:prstGeom prst="rect">
            <a:avLst/>
          </a:prstGeom>
          <a:solidFill>
            <a:srgbClr val="F0EDE6"/>
          </a:solidFill>
          <a:ln/>
        </p:spPr>
      </p:sp>
      <p:sp>
        <p:nvSpPr>
          <p:cNvPr id="23" name="Shape 20"/>
          <p:cNvSpPr/>
          <p:nvPr/>
        </p:nvSpPr>
        <p:spPr>
          <a:xfrm>
            <a:off x="674846" y="6590228"/>
            <a:ext cx="6640354" cy="22860"/>
          </a:xfrm>
          <a:prstGeom prst="roundRect">
            <a:avLst>
              <a:gd name="adj" fmla="val 126523"/>
            </a:avLst>
          </a:prstGeom>
          <a:solidFill>
            <a:srgbClr val="D6D3CC"/>
          </a:solidFill>
          <a:ln/>
        </p:spPr>
      </p:sp>
      <p:sp>
        <p:nvSpPr>
          <p:cNvPr id="24" name="Text 21"/>
          <p:cNvSpPr/>
          <p:nvPr/>
        </p:nvSpPr>
        <p:spPr>
          <a:xfrm>
            <a:off x="867608" y="6782991"/>
            <a:ext cx="296870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Comprehensive API Testing</a:t>
            </a:r>
            <a:endParaRPr lang="en-US" sz="1850" dirty="0"/>
          </a:p>
        </p:txBody>
      </p:sp>
      <p:sp>
        <p:nvSpPr>
          <p:cNvPr id="25" name="Text 22"/>
          <p:cNvSpPr/>
          <p:nvPr/>
        </p:nvSpPr>
        <p:spPr>
          <a:xfrm>
            <a:off x="867608" y="7199828"/>
            <a:ext cx="596562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Detailed documentation ensures reliability.</a:t>
            </a:r>
            <a:endParaRPr lang="en-US" sz="1500" dirty="0"/>
          </a:p>
        </p:txBody>
      </p:sp>
      <p:sp>
        <p:nvSpPr>
          <p:cNvPr id="26" name="Shape 23"/>
          <p:cNvSpPr/>
          <p:nvPr/>
        </p:nvSpPr>
        <p:spPr>
          <a:xfrm>
            <a:off x="7315200" y="6590228"/>
            <a:ext cx="6640354" cy="1110734"/>
          </a:xfrm>
          <a:prstGeom prst="rect">
            <a:avLst/>
          </a:prstGeom>
          <a:solidFill>
            <a:srgbClr val="F0EDE6"/>
          </a:solidFill>
          <a:ln/>
        </p:spPr>
      </p:sp>
      <p:sp>
        <p:nvSpPr>
          <p:cNvPr id="27" name="Shape 24"/>
          <p:cNvSpPr/>
          <p:nvPr/>
        </p:nvSpPr>
        <p:spPr>
          <a:xfrm>
            <a:off x="7315200" y="6590228"/>
            <a:ext cx="22860" cy="1110734"/>
          </a:xfrm>
          <a:prstGeom prst="roundRect">
            <a:avLst>
              <a:gd name="adj" fmla="val 126523"/>
            </a:avLst>
          </a:prstGeom>
          <a:solidFill>
            <a:srgbClr val="D6D3CC"/>
          </a:solidFill>
          <a:ln/>
        </p:spPr>
      </p:sp>
      <p:sp>
        <p:nvSpPr>
          <p:cNvPr id="28" name="Shape 25"/>
          <p:cNvSpPr/>
          <p:nvPr/>
        </p:nvSpPr>
        <p:spPr>
          <a:xfrm>
            <a:off x="7315200" y="6590228"/>
            <a:ext cx="6640354" cy="22860"/>
          </a:xfrm>
          <a:prstGeom prst="roundRect">
            <a:avLst>
              <a:gd name="adj" fmla="val 126523"/>
            </a:avLst>
          </a:prstGeom>
          <a:solidFill>
            <a:srgbClr val="D6D3CC"/>
          </a:solidFill>
          <a:ln/>
        </p:spPr>
      </p:sp>
      <p:sp>
        <p:nvSpPr>
          <p:cNvPr id="29" name="Text 26"/>
          <p:cNvSpPr/>
          <p:nvPr/>
        </p:nvSpPr>
        <p:spPr>
          <a:xfrm>
            <a:off x="7797165" y="6782991"/>
            <a:ext cx="241018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Modern UI/UX</a:t>
            </a:r>
            <a:endParaRPr lang="en-US" sz="1850" dirty="0"/>
          </a:p>
        </p:txBody>
      </p:sp>
      <p:sp>
        <p:nvSpPr>
          <p:cNvPr id="30" name="Text 27"/>
          <p:cNvSpPr/>
          <p:nvPr/>
        </p:nvSpPr>
        <p:spPr>
          <a:xfrm>
            <a:off x="7797165" y="7199828"/>
            <a:ext cx="596562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Responsive design with smooth, engaging animations.</a:t>
            </a:r>
            <a:endParaRPr lang="en-US" sz="1500" dirty="0"/>
          </a:p>
        </p:txBody>
      </p:sp>
      <p:sp>
        <p:nvSpPr>
          <p:cNvPr id="31" name="Shape 28"/>
          <p:cNvSpPr/>
          <p:nvPr/>
        </p:nvSpPr>
        <p:spPr>
          <a:xfrm>
            <a:off x="7074218" y="6904553"/>
            <a:ext cx="481965" cy="481965"/>
          </a:xfrm>
          <a:prstGeom prst="roundRect">
            <a:avLst>
              <a:gd name="adj" fmla="val 600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pic>
        <p:nvPicPr>
          <p:cNvPr id="3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4709" y="6994922"/>
            <a:ext cx="240983" cy="30122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C54C5D6-6114-66BD-CAD2-9B9704DA36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5966" y="7700962"/>
            <a:ext cx="3992735" cy="446399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2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2358" y="606862"/>
            <a:ext cx="5709880" cy="689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User Journey Overview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72358" y="1848088"/>
            <a:ext cx="2174677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Buyer Journey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772358" y="2482453"/>
            <a:ext cx="2174677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Register</a:t>
            </a: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Instant approval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72358" y="3265884"/>
            <a:ext cx="21746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Browse Products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72358" y="3696176"/>
            <a:ext cx="2174677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Add to Cart/Wishlist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72358" y="4479608"/>
            <a:ext cx="21746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Secure Checkout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72358" y="4909899"/>
            <a:ext cx="21746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Track Orders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3493056" y="1848088"/>
            <a:ext cx="2173843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Seller Journey</a:t>
            </a:r>
            <a:endParaRPr lang="en-US" sz="2600" dirty="0"/>
          </a:p>
        </p:txBody>
      </p:sp>
      <p:sp>
        <p:nvSpPr>
          <p:cNvPr id="11" name="Text 8"/>
          <p:cNvSpPr/>
          <p:nvPr/>
        </p:nvSpPr>
        <p:spPr>
          <a:xfrm>
            <a:off x="3493056" y="2482453"/>
            <a:ext cx="2173843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Register with Documents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3493056" y="3265884"/>
            <a:ext cx="2173843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Admin Approval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3493056" y="3696176"/>
            <a:ext cx="2173843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List Products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3493056" y="4126468"/>
            <a:ext cx="2173843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Manage Inventory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3493056" y="4909899"/>
            <a:ext cx="2173843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Process Orders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3493056" y="5340191"/>
            <a:ext cx="2173843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Communicate with Buyers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6212919" y="1848088"/>
            <a:ext cx="2173843" cy="827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Admin Journey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6212919" y="2896195"/>
            <a:ext cx="2173843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Register with Access Code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212919" y="3679627"/>
            <a:ext cx="2173843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Dashboard Access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6212919" y="4463058"/>
            <a:ext cx="2173843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Approve/Reject Users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6212919" y="5246489"/>
            <a:ext cx="2173843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Monitor Platform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6197798" y="6025892"/>
            <a:ext cx="2173843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Generate Access Codes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772358" y="7061597"/>
            <a:ext cx="7599283" cy="564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These pathways highlight the distinct yet interconnected experiences within RefinedTech, demonstrating our multi-user design.</a:t>
            </a:r>
            <a:endParaRPr lang="en-US" sz="1350" dirty="0"/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9C32B7-8C38-EDDB-6E39-E07D4D359DE7}"/>
              </a:ext>
            </a:extLst>
          </p:cNvPr>
          <p:cNvSpPr txBox="1"/>
          <p:nvPr/>
        </p:nvSpPr>
        <p:spPr>
          <a:xfrm>
            <a:off x="4787360" y="3491552"/>
            <a:ext cx="5945858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latin typeface="Alice" panose="020B0604020202020204" charset="0"/>
                <a:ea typeface="Alice" panose="020B0604020202020204" charset="0"/>
              </a:rPr>
              <a:t>THANK YOU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3E021E-1E6A-3B59-16DB-17F03F83B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4761" y="6621952"/>
            <a:ext cx="5115639" cy="150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05429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574</Words>
  <Application>Microsoft Office PowerPoint</Application>
  <PresentationFormat>Custom</PresentationFormat>
  <Paragraphs>125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Alice</vt:lpstr>
      <vt:lpstr>Lora</vt:lpstr>
      <vt:lpstr>Alice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Salman</cp:lastModifiedBy>
  <cp:revision>10</cp:revision>
  <dcterms:created xsi:type="dcterms:W3CDTF">2025-09-20T18:30:05Z</dcterms:created>
  <dcterms:modified xsi:type="dcterms:W3CDTF">2025-09-21T00:36:49Z</dcterms:modified>
</cp:coreProperties>
</file>